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2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5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520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79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945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76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6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229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35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3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58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768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AE77E-28E7-446A-B8DC-40738E4718A4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8ACA5-235B-4B51-9191-3E3F1D83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46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 </a:t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науки о питании</a:t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5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5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Нутрициология</a:t>
            </a:r>
            <a:r>
              <a:rPr lang="ru-RU" sz="5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ее связь с другими науками </a:t>
            </a:r>
            <a:endParaRPr lang="ru-RU" sz="5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2.Понятия </a:t>
            </a:r>
            <a:r>
              <a:rPr lang="ru-RU" sz="5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термины </a:t>
            </a:r>
            <a:r>
              <a:rPr lang="ru-RU" sz="5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нутрициологии</a:t>
            </a:r>
            <a:r>
              <a:rPr lang="ru-RU" sz="5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34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агрязнение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окружающей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среды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-то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означает, что в почвах, в воде, в воздухе, в растениях и, в конечном итоге, в организме человека концентрируются вредные, токсичные вещества. Эти вещества не только нарушают жизненно важные функции, но и вытесняют из организма нужные для него, полезные вещества, а это приводит к еще большим нарушениям. То же происходит и при действии токсических веществ на организм человека в производственных условиях.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31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 на уровне региона, населенного пункта, семьи или индивидуального рациона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Полноценное питание означает регулярное поступление в организм многих веществ - белков, жиров, углеводов, витаминов и биоэлементов. И все эти вещества должны содержаться в пище в достаточных количествах и в оптимальных соотношениях. Именно сбалансированное, полноценное питание - залог хорошего настроения и высокой работоспособности.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482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несбалансированное питание приводит к расстройствам здоровья.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детстве эти нарушения сопровождаются торможением роста и развития ребенка, частыми простудными и инфекционными заболеваниями. Подростки с недостатком в организме витаминов и биоэлементов труднее преодолевают "переходный период", чаще болеют, менее устойчивы к воздействию вредных факторов (курение, алкоголь). Плохо влияет неполноценное питание на организм беременной женщины – на ее самочувствие и здоровье будущего ребенка.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666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Неправильное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часто является причиной нарушений обмена веществ и развития сопутствующей патологии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это стойкие нарушения витаминного, минерального и других видов обмена. Стойкие нарушения обмена веществ сопровождаются длительно текущими, хроническими заболеваниями.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Нарушенное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создает благоприятную почву для развития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иммунодефицитных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состояний и снижения устойчивости организма к инфекциям, учащения сердечно-сосудистых и онкологических заболеваний, а также увеличения числа случаев так называемых "болезней цивилизации"  (ожирение, диабет, атеросклероз и др.). Неадекватным питанием во многом обусловлены низкая продолжительность жизни и высокая смертность населения России по сравнению с развитыми странами.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31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цели и этапы государственной политики в области здорового питания определены в Постановлении Правительства Российской Федерации N 917 от 10 августа 1998 г.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Решающим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выполнения поставленных задач является "создание экономической, законодательной и материальной базы", которая необходима для производства в необходимых количествах высококачественных и безопасных пищевых продуктов, обеспечения доступности пищевых продуктов для всех слоев населения.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193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производства, сохранности, доставки и потребления пищевых продуктов, организации и контроля питания, обеспечение соответствия состава продуктов потребностям человеческого организма, их рациональное использование и усвоение относятся к экологии и сельскому хозяйству, биологии и физиологии, лечебной и профилактической медицине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в последние десятилетия сформировалось и успешно развивается комплексное научно-практическое направление, которое получило название науки о пище и питании –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908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 и термины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b="1" u="sng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Нутрициология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лат.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nutritio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питание и греч.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учение) – это наука о пище и питании, о продуктах питания, о пищевых веществах и других компонентах, содержащихся в этих продуктах, об их действии и взаимодействии, об их потреблении, усвоении, расходовании и выведении из организма, об их роли в поддержании здоровья или возникновении заболеваний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современным представлениям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пища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это совокупность пригодных к употреблению пищевых продуктов, натуральных или подвергнутых дополнительной обработке (промышленной, кулинарной).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Пища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состоит из продуктов растительного, животного, минерального происхождения, а также продуктов, получаемых синтетическим (технологическим) путем.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617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Пищевые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употребляемые человеком в пищу продукты в натуральном или переработанном виде (т.е., подвергнутые кулинарной или промышленной обработке). В их число входят продукты детского и диетического питания, минеральная вода, алкогольная продукция (в том числе -пиво),    безалкогольные    напитки,   жевательная  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резинка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продовольственное сырье, пищевые добавки, биологически активные добавки к пище и "функциональные" пищевые продукты.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ищевые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те объекты окружающей природы и продукты их переработки, которые могут быть использованы человеком для питания, в качестве источников энергии и "строительных" веществ. Все пищевые продукты состоят из необходимых организму питательных веществ.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5569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Пищевые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вещества, или нутриенты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лат.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nutritio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питание) – это органические и неорганические вещества, входящие в состав продуктов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 использует пищевые вещества для построения и обновления клеток и тканей, для регуляции биохимических и физиологических функций, а также для получения энергии, необходимой для функционирования различных органов, выполнения физической и умственной работы, поддержания температуры тела.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1319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Пищевые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 разделяют на макро- и микронутриенты.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Макронутриенты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греч.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macros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большой и лат.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nutritio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питание) - это пищевые вещества, нужные организму в больших количествах (измеряемых десятками граммов ежедневно).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Макронутриенты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основные пищевые вещества - белки, жиры, углеводы, которые при окислении дают организму энергию, необходимую для выполнения всех его функций.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440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Нутрициология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ее связь с другими науками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b="1" u="sng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Нутрициология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— наука о питании, которая изучает: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пищевые вещества и компоненты, содержащиеся в продуктах питания,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правила приема пищи,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законы взаимодействия пищи,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влияние пищи на организм. 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Цели </a:t>
            </a:r>
            <a:r>
              <a:rPr lang="ru-RU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нутрициологии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изучить законы влияния пищи и процесса потребления на здоровье человека,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найти пути легкого усвоения пищи, переработки, утилизации и выведения из  организма,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изучить мотивы выбора пищи человеком и механизмы влияния этого выбора на его здоровье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15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Микронутриенты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греч.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малый и лат.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nutritio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питание) – это пищевые вещества, нужные организму в малых количествах.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Суточная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 этих веществах часто измеряется долями граммов (миллиграммами и микрограммами).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Микронутриенты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представлены витаминами, биоэлементами, некоторыми минеральными веществами и т.д. Микронутриенты не являются источниками энергии, но участвуют в ее усвоении, а также в регуляции различных функций и осуществлении процессов роста и развития организма.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3508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процесс поступления, переваривания, всасывания и усвоения в организме пищевых веществ, необходимых для покрытия его энергетических затрат, построения и обновления тканей, поддержания репродуктивной способности, обеспечения и регуляции функций организма. 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итание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процесс имеет непосредственное отношение к вопросам физиологии пищеварения. Итак, рассмотрим несколько современных терминов, характеризующих качество питания.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Полноценное питание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питание с достаточным количеством всех  компонентов, необходимых для нормальной жизнедеятельности.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0203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Сбалансированное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полноценное питание с оптимальными количеством и соотношением всех компонентов пищи, в соответствии с индивидуальными физиологическими потребностями организма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Наконец,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 для качества питания такие характеристики как количество приемов пищи в течение дня, распределение пищи по калорийности между отдельными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приемами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пищи, поведение человека во время еды. Все эти особенности позволяют сформировать представления о режиме питания.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0658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характеристика питания, включающая кратность, время приема пищи и распределение ее по калорийности и химическому составу, а также поведение человека во время еды.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учет качества питания вместе с оптимальным его режимом позволяет определить наиболее оптимальную форму питания.  Рациональное питание - это сбалансированное питание при оптимальном режиме приема пищи.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120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Новое из направление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дальнейшего прогресса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 питания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новых методов исследования, позволяющих оценивать макро- и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микронутриентную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обеспеченность человеческого организма, сделает возможным и разработку конкретных рекомендаций во всех случаях нарушений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нутриентной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обеспеченности.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Особыми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возможностями в этом отношении сегодня располагает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биоэлементология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 ее точными методами определения химических элементов в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биосубстратах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человеческого тела.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493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Нутрициология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имеет три направления: 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и создание пищи в природе, то есть производство пищи и организация потребления. 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Процессы метаболизма, усвоения и перераспределения пищевых веществ, а также их действие на организм. 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Пища, как фактор профилактического и целебного действия на организм человека.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33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u="sng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 </a:t>
            </a:r>
            <a:r>
              <a:rPr lang="ru-RU" sz="2400" u="sng" dirty="0" err="1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нутрициологии</a:t>
            </a:r>
            <a:r>
              <a:rPr lang="ru-RU" sz="2400" u="sng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Нутрицевтики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Нутриенты  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Биологически активные вещества 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Пробиотики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Биотики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Парафармацевтики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Белки 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Жиры 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Углеводы 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Витамины 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Клетчатка 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Ферменты 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Микроэлементы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89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нутрициологии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из различных словарей. </a:t>
            </a:r>
            <a:endParaRPr lang="ru-RU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УТРИЦИОЛОГИЯ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(от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позднелат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nutritio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питание и ...логия) — учение о питании человека и животных; применительно к человеку основная задача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обоснование рационального питания.… (Большой Энциклопедический словарь)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Нутрициология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(лат.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nutricium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питание + греч.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учение, наука) наука о питании человека и животных; важнейшая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обоснование и организация рационального питания человека.… (Большой медицинский словарь)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22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Пищевые 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 содержатся в различных продуктах 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растительного и животного происхождения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пчеловодства и дары моря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последнее время некоторые пищевые продукты производятся биотехнологическим путем.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настоящему времени разработаны новые методы оценки содержания в пищевых продуктах необходимых организму веществ, способы определения энергетической ценности пищи.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сведениями о физиологии пищеварения эти характеристики основных компонентов пищи и продуктов питания составляют общий раздел науки о питании (общую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нутрициологию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603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 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пониженных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энергозатратах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пища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быть менее калорийной, содержать меньше углеводов 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жиров (иначе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нарастает избыточная масса тела, развивается ожирение, появляются многочисленные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болезни).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меньшение 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объема потребляемой пищи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сопровождается снижением поступления в организм жизненно необходимых компонентов - витаминов, биоэлементов, аминокислот. Недостаток в организме этих веществ тоже приводит к нарушениям здоровья – развитию гиповитаминозов,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гипоэлементозов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различных заболеваний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435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этими потребностями в последние десятилетия были разработаны и появились в продаже многочисленные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биологически активные добавки к пище и так называемые функциональные продукты питания. </a:t>
            </a:r>
            <a:endParaRPr lang="ru-RU" b="1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849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практического применения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нутрициологии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являются: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1.последствия изменившейся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последние 100-150 лет экологической </a:t>
            </a:r>
            <a:r>
              <a:rPr lang="ru-RU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обстановки,произошло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повсеместное обеднение почв азотом и многими микроэлементами, что привело к снижению их содержания в растениях, употребляемых человеком в пищу.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600" dirty="0" smtClean="0">
                <a:solidFill>
                  <a:prstClr val="black"/>
                </a:solidFill>
              </a:rPr>
              <a:t>- </a:t>
            </a:r>
            <a:r>
              <a:rPr lang="ru-RU" sz="2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</a:t>
            </a:r>
            <a:r>
              <a:rPr lang="ru-RU" sz="2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питании микронутриентов (витаминов, микроэлементов, минеральных веществ) распространен повсеместно, во все сезоны года и во всех возрастных группах населения, включая детей раннего и школьного возраста, пожилых людей и более половины трудоспособного населения страны. В первую очередь отмечается недостаточное содержание в продуктах питания витаминов </a:t>
            </a:r>
            <a:r>
              <a:rPr lang="ru-RU" sz="2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аскорбиновая кислота, тиамин, рибофлавин, фолиевая кислота и т.д.) и минеральных веществ и микроэлементов (кальций, железо, йод, селен, фтор). </a:t>
            </a:r>
          </a:p>
          <a:p>
            <a:pPr>
              <a:buFontTx/>
              <a:buChar char="-"/>
            </a:pP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0818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1737</Words>
  <Application>Microsoft Office PowerPoint</Application>
  <PresentationFormat>Широкоэкранный</PresentationFormat>
  <Paragraphs>80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Тема Office</vt:lpstr>
      <vt:lpstr>  Лекция 2    Становление науки о питании  </vt:lpstr>
      <vt:lpstr>1. Нутрициология и ее связь с другими науками</vt:lpstr>
      <vt:lpstr>Презентация PowerPoint</vt:lpstr>
      <vt:lpstr>Основные понятия нутрициологии:</vt:lpstr>
      <vt:lpstr>Определения нутрициологии из различных словарей.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Понятия и термины нутрициологи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    Становление науки о питании  </dc:title>
  <dc:creator>Учетная запись Майкрософт</dc:creator>
  <cp:lastModifiedBy>Учетная запись Майкрософт</cp:lastModifiedBy>
  <cp:revision>8</cp:revision>
  <dcterms:created xsi:type="dcterms:W3CDTF">2020-09-10T18:10:09Z</dcterms:created>
  <dcterms:modified xsi:type="dcterms:W3CDTF">2020-09-13T05:54:33Z</dcterms:modified>
</cp:coreProperties>
</file>